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71" r:id="rId6"/>
    <p:sldId id="275" r:id="rId7"/>
    <p:sldId id="301" r:id="rId8"/>
    <p:sldId id="302" r:id="rId9"/>
    <p:sldId id="303" r:id="rId10"/>
    <p:sldId id="304" r:id="rId11"/>
    <p:sldId id="276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898F-28C2-4431-A6C7-2E7727A03606}" v="28" dt="2024-11-25T10:30:06.742"/>
  </p1510:revLst>
</p1510:revInfo>
</file>

<file path=ppt/tableStyles.xml><?xml version="1.0" encoding="utf-8"?>
<a:tblStyleLst xmlns:a="http://schemas.openxmlformats.org/drawingml/2006/main" def="{66C5FFDD-F91E-4BCA-A15B-A6AE74620A0A}">
  <a:tblStyle styleId="{66C5FFDD-F91E-4BCA-A15B-A6AE7462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19:35.398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20:01.023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501689B0-E3F8-9191-8CA4-63394803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9F9652C6-0E04-7C91-F435-2808C42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5A632F87-B9A2-6677-1071-9F3B868C0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0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8A958A74-E394-8A06-F22B-5F82906F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420533B-E8E9-A3AE-92DA-2F030DF1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CE2AD4D-C80A-E71E-FB26-D3806F995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72A0CF5-3D00-2F78-3165-CA258CBF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BA427FCD-9CDA-F6EA-3E7B-9D98B5541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EC160887-CA96-2E6E-8752-5A41FA782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BB80ABD-9168-AE16-9650-AE87DFF4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9BE7D6A-3285-CCAC-032F-6CC14A031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2800048-3BF4-E286-866B-CBDBFC6A0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1" r:id="rId5"/>
    <p:sldLayoutId id="2147483663" r:id="rId6"/>
    <p:sldLayoutId id="2147483665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B89A3-71C9-DB9B-DE26-1777998D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43" y="0"/>
            <a:ext cx="5364957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80647" y="183517"/>
            <a:ext cx="4593434" cy="4669313"/>
          </a:xfrm>
          <a:prstGeom prst="rect">
            <a:avLst/>
          </a:prstGeom>
          <a:solidFill>
            <a:schemeClr val="accent1">
              <a:alpha val="86160"/>
            </a:schemeClr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75180" y="450573"/>
            <a:ext cx="4396820" cy="149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</a:rPr>
              <a:t>MOVIE</a:t>
            </a:r>
            <a:endParaRPr sz="36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-IN" sz="3600" dirty="0">
                <a:solidFill>
                  <a:srgbClr val="FFFF00"/>
                </a:solidFill>
              </a:rPr>
              <a:t>OOKING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SYSTEM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C826-A2ED-4077-C0F9-CAFCDEF6B9CA}"/>
              </a:ext>
            </a:extLst>
          </p:cNvPr>
          <p:cNvSpPr txBox="1"/>
          <p:nvPr/>
        </p:nvSpPr>
        <p:spPr>
          <a:xfrm>
            <a:off x="315203" y="2705525"/>
            <a:ext cx="361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Team Members:</a:t>
            </a: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     </a:t>
            </a:r>
          </a:p>
          <a:p>
            <a:endParaRPr lang="en-IN" b="1" dirty="0">
              <a:solidFill>
                <a:schemeClr val="tx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B8D59-99D1-CF96-5E24-12ABB39F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3" y="3013797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1EC81-78A9-9BED-B721-DED2D68D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380687"/>
            <a:ext cx="365792" cy="36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DA083-A1E4-FF78-121A-D7BC6C5F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737275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5112-7675-7B32-AB72-B82AC5A3C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055580"/>
            <a:ext cx="365792" cy="36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CB98E-CC46-DE1F-8E09-B704EDC28A62}"/>
              </a:ext>
            </a:extLst>
          </p:cNvPr>
          <p:cNvSpPr txBox="1"/>
          <p:nvPr/>
        </p:nvSpPr>
        <p:spPr>
          <a:xfrm>
            <a:off x="571258" y="3036294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730C7-833B-4E81-8F02-08D163A6F265}"/>
              </a:ext>
            </a:extLst>
          </p:cNvPr>
          <p:cNvSpPr txBox="1"/>
          <p:nvPr/>
        </p:nvSpPr>
        <p:spPr>
          <a:xfrm>
            <a:off x="571258" y="3393066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Srujitha</a:t>
            </a:r>
            <a:r>
              <a:rPr lang="en-IN" b="1" dirty="0">
                <a:solidFill>
                  <a:schemeClr val="bg1"/>
                </a:solidFill>
              </a:rPr>
              <a:t> Raghava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2174-DB6D-93A6-A802-690049DC5FBC}"/>
              </a:ext>
            </a:extLst>
          </p:cNvPr>
          <p:cNvSpPr txBox="1"/>
          <p:nvPr/>
        </p:nvSpPr>
        <p:spPr>
          <a:xfrm>
            <a:off x="571258" y="3747802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ED808-6F4A-7709-2A10-AE354BD86F0B}"/>
              </a:ext>
            </a:extLst>
          </p:cNvPr>
          <p:cNvSpPr txBox="1"/>
          <p:nvPr/>
        </p:nvSpPr>
        <p:spPr>
          <a:xfrm>
            <a:off x="571258" y="4084587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Balakeerti.S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E3F9EF-2088-552B-79A7-61C5231E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379142"/>
            <a:ext cx="365792" cy="36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86570-6182-AEE2-8DE7-6DC5F8B4058C}"/>
              </a:ext>
            </a:extLst>
          </p:cNvPr>
          <p:cNvSpPr txBox="1"/>
          <p:nvPr/>
        </p:nvSpPr>
        <p:spPr>
          <a:xfrm>
            <a:off x="570160" y="4400365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Venkatraman 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E2C498F-B67B-A18D-BD14-D04C799A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4C7FF-A682-1CB4-FE78-19FE782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8044" y="2573062"/>
            <a:ext cx="4362139" cy="185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EFB-0B6A-0FE0-ECFE-965801E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13"/>
          <a:stretch/>
        </p:blipFill>
        <p:spPr>
          <a:xfrm>
            <a:off x="262327" y="203629"/>
            <a:ext cx="4362139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3142439-39B0-9BCF-C2D2-D27EC93F0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28534" y="3085162"/>
            <a:ext cx="2716199" cy="151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utilize the "Book My Movie" feature to easily search and book movies based on their preferred language.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streamlines the booking process, making it user-friendly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4837C51-EA62-A7DD-1C5D-3749D1CD5E07}"/>
              </a:ext>
            </a:extLst>
          </p:cNvPr>
          <p:cNvSpPr/>
          <p:nvPr/>
        </p:nvSpPr>
        <p:spPr>
          <a:xfrm>
            <a:off x="4973849" y="12340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BC2B1A4A-5067-9324-37E3-8996638E1E8F}"/>
              </a:ext>
            </a:extLst>
          </p:cNvPr>
          <p:cNvSpPr/>
          <p:nvPr/>
        </p:nvSpPr>
        <p:spPr>
          <a:xfrm flipH="1">
            <a:off x="428535" y="2491772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9F970E16-1127-6D85-4E60-9176271632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7102" y="2491772"/>
            <a:ext cx="2143593" cy="51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A030FC86-820A-D3C9-F1A6-1F8B4CFDB4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27949" y="715728"/>
            <a:ext cx="3008002" cy="185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bookings by using the "Book by Language" feature, which allows customers to filter and book movies based on language preference.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booking reports, providing insights into booking trends, occupancy rates, and financial summaries.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0364A30A-EA91-C392-DE30-A0BE44E5CF7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203629"/>
            <a:ext cx="2619300" cy="35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5BB08D-A3B2-C854-5986-941AF1250814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645B8-EBBC-C3C0-A256-55164EDF7259}"/>
              </a:ext>
            </a:extLst>
          </p:cNvPr>
          <p:cNvSpPr txBox="1"/>
          <p:nvPr/>
        </p:nvSpPr>
        <p:spPr>
          <a:xfrm rot="5400000">
            <a:off x="7280895" y="1152729"/>
            <a:ext cx="26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BOOKING MANAGEMENT</a:t>
            </a:r>
          </a:p>
        </p:txBody>
      </p:sp>
    </p:spTree>
    <p:extLst>
      <p:ext uri="{BB962C8B-B14F-4D97-AF65-F5344CB8AC3E}">
        <p14:creationId xmlns:p14="http://schemas.microsoft.com/office/powerpoint/2010/main" val="273492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 rot="5400000">
            <a:off x="1323177" y="1472477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 rot="-5400000" flipH="1">
            <a:off x="5306397" y="-175024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5306397" y="1472476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/>
          <p:nvPr/>
        </p:nvSpPr>
        <p:spPr>
          <a:xfrm rot="5400000">
            <a:off x="1323177" y="-175023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ctrTitle" idx="4294967295"/>
          </p:nvPr>
        </p:nvSpPr>
        <p:spPr>
          <a:xfrm>
            <a:off x="918225" y="900076"/>
            <a:ext cx="289150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Online Payment Integration: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1933543" y="3532425"/>
            <a:ext cx="210060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Mobile Application: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4460603" y="914825"/>
            <a:ext cx="330316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AI-Powered Recommendations: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310309" y="3769654"/>
            <a:ext cx="172323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Dark Theme: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460603" y="1472561"/>
            <a:ext cx="3012233" cy="650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Utilizing machine learning algorithms will help provide more accurate and personalized movie suggestions. By analyzing user behavior, the system can continually improve the user experience.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69134" y="2735161"/>
            <a:ext cx="3128380" cy="12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Introducing a dark theme option will enhance user experience, particularly for those who prefer a darker interface. This feature will reduce eye strain and making the interface more versatile and user-friendly.</a:t>
            </a:r>
          </a:p>
        </p:txBody>
      </p:sp>
      <p:sp>
        <p:nvSpPr>
          <p:cNvPr id="448" name="Google Shape;448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 flipH="1">
            <a:off x="834640" y="1537723"/>
            <a:ext cx="3121723" cy="103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Implementing additional payment gateways will provide more convenient and secure transactions for users. Enhancing their overall experience and encouraging continued use of the system</a:t>
            </a: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93171" y="2669024"/>
            <a:ext cx="3095265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Developing a mobile app will make booking and managing tickets even more accessible. Users will benefit from push notifications for show reminders and special </a:t>
            </a:r>
            <a:r>
              <a:rPr lang="en-US" sz="1100" dirty="0" err="1">
                <a:solidFill>
                  <a:schemeClr val="lt1"/>
                </a:solidFill>
              </a:rPr>
              <a:t>offersand</a:t>
            </a:r>
            <a:r>
              <a:rPr lang="en-US" sz="1100" dirty="0">
                <a:solidFill>
                  <a:schemeClr val="lt1"/>
                </a:solidFill>
              </a:rPr>
              <a:t> engaged with the platform.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C5A250-513B-8F93-B679-7DF2C1A63287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B91D1-64C3-FA87-795A-30DDB5D22C13}"/>
              </a:ext>
            </a:extLst>
          </p:cNvPr>
          <p:cNvSpPr txBox="1"/>
          <p:nvPr/>
        </p:nvSpPr>
        <p:spPr>
          <a:xfrm rot="5400000">
            <a:off x="6806409" y="1634168"/>
            <a:ext cx="363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FUTURE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/>
          <a:srcRect t="11014" b="11014"/>
          <a:stretch/>
        </p:blipFill>
        <p:spPr>
          <a:xfrm>
            <a:off x="3981435" y="0"/>
            <a:ext cx="5026500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1822235"/>
            <a:ext cx="2856300" cy="4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 for your time and attention!</a:t>
            </a: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1304144"/>
            <a:ext cx="2607300" cy="623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1"/>
                </a:solidFill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67E3-DA2E-B6ED-FA54-759AF50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43060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CE26C-C959-A269-A58E-2B0FE059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76126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1F275-061D-1BE9-DC62-03CB6B61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09193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C3D48-53E6-AB6A-5395-CACAAE91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41422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877B-4E1E-3ADF-7BA2-801DC9E2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74634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14:cNvPr>
              <p14:cNvContentPartPr/>
              <p14:nvPr/>
            </p14:nvContentPartPr>
            <p14:xfrm>
              <a:off x="9181340" y="296033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340" y="258269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14:cNvPr>
              <p14:cNvContentPartPr/>
              <p14:nvPr/>
            </p14:nvContentPartPr>
            <p14:xfrm>
              <a:off x="-712180" y="86945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5180" y="491459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D8B246-DA78-393D-B0D2-58E1636D4882}"/>
              </a:ext>
            </a:extLst>
          </p:cNvPr>
          <p:cNvSpPr txBox="1"/>
          <p:nvPr/>
        </p:nvSpPr>
        <p:spPr>
          <a:xfrm>
            <a:off x="3808030" y="2460156"/>
            <a:ext cx="19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4C92F-030C-E985-2056-1F7DC8B572D1}"/>
              </a:ext>
            </a:extLst>
          </p:cNvPr>
          <p:cNvSpPr txBox="1"/>
          <p:nvPr/>
        </p:nvSpPr>
        <p:spPr>
          <a:xfrm>
            <a:off x="3801237" y="2810673"/>
            <a:ext cx="211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SRUJITHA RAGHAVA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8ED56-61FD-4903-89AD-4826D3A7CA86}"/>
              </a:ext>
            </a:extLst>
          </p:cNvPr>
          <p:cNvSpPr txBox="1"/>
          <p:nvPr/>
        </p:nvSpPr>
        <p:spPr>
          <a:xfrm>
            <a:off x="3801237" y="3145596"/>
            <a:ext cx="208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F48BB-40DF-3A63-435E-54EC3B9A629A}"/>
              </a:ext>
            </a:extLst>
          </p:cNvPr>
          <p:cNvSpPr txBox="1"/>
          <p:nvPr/>
        </p:nvSpPr>
        <p:spPr>
          <a:xfrm>
            <a:off x="3808030" y="3458151"/>
            <a:ext cx="20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S.BALAKEERTHI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D49E7-FD01-D67A-FE03-EA32C77BFEED}"/>
              </a:ext>
            </a:extLst>
          </p:cNvPr>
          <p:cNvSpPr txBox="1"/>
          <p:nvPr/>
        </p:nvSpPr>
        <p:spPr>
          <a:xfrm>
            <a:off x="3808030" y="3807611"/>
            <a:ext cx="224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VENKATARAMAN.P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AEF9-2841-3DDF-CCB0-7F2C95A3D84C}"/>
              </a:ext>
            </a:extLst>
          </p:cNvPr>
          <p:cNvSpPr txBox="1"/>
          <p:nvPr/>
        </p:nvSpPr>
        <p:spPr>
          <a:xfrm>
            <a:off x="731142" y="2675281"/>
            <a:ext cx="3402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u="sng" dirty="0">
                <a:solidFill>
                  <a:schemeClr val="tx1"/>
                </a:solidFill>
                <a:latin typeface="Livvic" pitchFamily="2" charset="0"/>
              </a:rPr>
              <a:t>UNDER THE GUIDANCE OF: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D552E4-D009-C73D-D000-39E17D92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2" y="2983058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F8869-A56A-E50A-2DA7-690C796784A7}"/>
              </a:ext>
            </a:extLst>
          </p:cNvPr>
          <p:cNvSpPr txBox="1"/>
          <p:nvPr/>
        </p:nvSpPr>
        <p:spPr>
          <a:xfrm>
            <a:off x="1048894" y="3028003"/>
            <a:ext cx="242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SURAMYA BISWAS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OF THIS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/>
              <a:t>Primary Objective: </a:t>
            </a:r>
            <a:r>
              <a:rPr lang="en-US" sz="1400" dirty="0"/>
              <a:t>Manage details related to seats, bookings, customers, payments, and shows.</a:t>
            </a:r>
          </a:p>
          <a:p>
            <a:pPr marL="285750" indent="-285750" algn="just"/>
            <a:r>
              <a:rPr lang="en-US" sz="1400" b="1" dirty="0"/>
              <a:t>Scope: </a:t>
            </a:r>
            <a:r>
              <a:rPr lang="en-US" sz="1400" dirty="0"/>
              <a:t>Controls all information about seats, movies, and show schedules.</a:t>
            </a:r>
          </a:p>
          <a:p>
            <a:pPr marL="285750" indent="-285750" algn="just"/>
            <a:r>
              <a:rPr lang="en-US" sz="1400" b="1" dirty="0"/>
              <a:t>Administrative Access</a:t>
            </a:r>
            <a:r>
              <a:rPr lang="en-US" sz="1400" dirty="0"/>
              <a:t>: System is designed exclusively for administrator use.</a:t>
            </a:r>
          </a:p>
          <a:p>
            <a:pPr marL="285750" indent="-285750" algn="just"/>
            <a:r>
              <a:rPr lang="en-US" sz="1400" b="1" dirty="0"/>
              <a:t>Goal: </a:t>
            </a:r>
            <a:r>
              <a:rPr lang="en-US" sz="1400" dirty="0"/>
              <a:t>Develop software to reduce manual effort in managing: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Seats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Bookings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Movies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data</a:t>
            </a:r>
          </a:p>
          <a:p>
            <a:pPr marL="285750" indent="-285750" algn="just"/>
            <a:r>
              <a:rPr lang="en-US" sz="1400" b="1" dirty="0"/>
              <a:t>Tracking Capabilities: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details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Payment information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Show schedules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e Tickets Images – Browse 91,997 ...">
            <a:extLst>
              <a:ext uri="{FF2B5EF4-FFF2-40B4-BE49-F238E27FC236}">
                <a16:creationId xmlns:a16="http://schemas.microsoft.com/office/drawing/2014/main" id="{34CC7077-B9CB-F400-CBB9-49B7FDB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1" y="382190"/>
            <a:ext cx="3307556" cy="43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4925148" y="-7849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3978405" y="-7582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Used </a:t>
            </a: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</a:rPr>
              <a:t>Technologies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3786188" y="1662836"/>
            <a:ext cx="5357811" cy="21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Frontend: </a:t>
            </a:r>
            <a:r>
              <a:rPr lang="en-IN" sz="1600" dirty="0"/>
              <a:t>CSS, JavaScript, JSP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Backend: </a:t>
            </a:r>
            <a:r>
              <a:rPr lang="en-IN" sz="1600" dirty="0"/>
              <a:t>Java Spring Boot 3, Spring Data JPA, Spring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Database: </a:t>
            </a:r>
            <a:r>
              <a:rPr lang="en-IN" sz="1600" dirty="0"/>
              <a:t>MySQL 8.0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Build Tool: </a:t>
            </a:r>
            <a:r>
              <a:rPr lang="en-IN" sz="1600" dirty="0"/>
              <a:t>Maven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Code Editor and tools: </a:t>
            </a:r>
            <a:r>
              <a:rPr lang="en-IN" sz="1600" dirty="0"/>
              <a:t>Eclipse 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Server:</a:t>
            </a:r>
            <a:r>
              <a:rPr lang="en-IN" sz="1600" dirty="0"/>
              <a:t>  Apache Tomcat 9</a:t>
            </a:r>
            <a:endParaRPr sz="1600" dirty="0"/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542407" y="1776732"/>
            <a:ext cx="317422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MODULES  THAT  ARE IMPLEMENTED</a:t>
            </a:r>
            <a:endParaRPr lang="en-IN" sz="4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and theatre report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THEATRE MANAGEMENT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N" dirty="0"/>
            </a:br>
            <a:r>
              <a:rPr lang="en-IN" dirty="0"/>
              <a:t>USER AUTHENTICATION AND AUTHORIZATION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MOVIE MANAGEMENT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report and Find by language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SHOWTIME MANAGEMENT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and showtime report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BOOKING MANAGEMENT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Create, update, delete, and view bookings.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154;p28">
            <a:extLst>
              <a:ext uri="{FF2B5EF4-FFF2-40B4-BE49-F238E27FC236}">
                <a16:creationId xmlns:a16="http://schemas.microsoft.com/office/drawing/2014/main" id="{309051D2-4774-CED5-4F7F-E41A5CE80076}"/>
              </a:ext>
            </a:extLst>
          </p:cNvPr>
          <p:cNvSpPr txBox="1">
            <a:spLocks/>
          </p:cNvSpPr>
          <p:nvPr/>
        </p:nvSpPr>
        <p:spPr>
          <a:xfrm>
            <a:off x="3445959" y="840521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IN" dirty="0"/>
              <a:t>Implement user registration, login, and role based access control.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C73C-0006-302E-92DD-54C0F0EB9ED3}"/>
              </a:ext>
            </a:extLst>
          </p:cNvPr>
          <p:cNvSpPr/>
          <p:nvPr/>
        </p:nvSpPr>
        <p:spPr>
          <a:xfrm>
            <a:off x="7958138" y="0"/>
            <a:ext cx="118586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ctrTitle" idx="4"/>
          </p:nvPr>
        </p:nvSpPr>
        <p:spPr>
          <a:xfrm rot="5400000">
            <a:off x="6608542" y="2087488"/>
            <a:ext cx="382430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00"/>
                </a:solidFill>
              </a:rPr>
              <a:t>USER AUTHENTICATION AND</a:t>
            </a:r>
            <a:r>
              <a:rPr lang="en" sz="2400" dirty="0">
                <a:solidFill>
                  <a:srgbClr val="FFFF00"/>
                </a:solidFill>
              </a:rPr>
              <a:t> </a:t>
            </a:r>
            <a:r>
              <a:rPr lang="en-IN" sz="2400" dirty="0">
                <a:solidFill>
                  <a:srgbClr val="FFFF00"/>
                </a:solidFill>
              </a:rPr>
              <a:t>AUTHORIZATION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"/>
          </p:nvPr>
        </p:nvSpPr>
        <p:spPr>
          <a:xfrm>
            <a:off x="4440576" y="668474"/>
            <a:ext cx="3146382" cy="1527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For both administrators and users, the login page ensures secure access to the system.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Administrators can log in using their credentials to manage movies, showtimes, and bookings.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Users can log in to access their booking history and personal details.</a:t>
            </a:r>
            <a:endParaRPr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D5889-C440-1851-644A-08AEA582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64893"/>
            <a:ext cx="4091849" cy="188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D2983-F7B5-B44A-C687-1C0BEF8E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2571750"/>
            <a:ext cx="3755036" cy="2156328"/>
          </a:xfrm>
          <a:prstGeom prst="rect">
            <a:avLst/>
          </a:prstGeom>
        </p:spPr>
      </p:pic>
      <p:sp>
        <p:nvSpPr>
          <p:cNvPr id="4" name="Google Shape;424;p45">
            <a:extLst>
              <a:ext uri="{FF2B5EF4-FFF2-40B4-BE49-F238E27FC236}">
                <a16:creationId xmlns:a16="http://schemas.microsoft.com/office/drawing/2014/main" id="{B93080DF-883C-0AEC-7E14-C47FED56A44F}"/>
              </a:ext>
            </a:extLst>
          </p:cNvPr>
          <p:cNvSpPr/>
          <p:nvPr/>
        </p:nvSpPr>
        <p:spPr>
          <a:xfrm>
            <a:off x="4682562" y="156374"/>
            <a:ext cx="2432814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C5D0-240E-7D77-068A-C2BCB8D691A7}"/>
              </a:ext>
            </a:extLst>
          </p:cNvPr>
          <p:cNvSpPr txBox="1"/>
          <p:nvPr/>
        </p:nvSpPr>
        <p:spPr>
          <a:xfrm>
            <a:off x="5135075" y="235846"/>
            <a:ext cx="185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solidFill>
                  <a:schemeClr val="bg1"/>
                </a:solidFill>
                <a:latin typeface="Livvic" pitchFamily="2" charset="0"/>
              </a:rPr>
              <a:t>LOGIN PAGE</a:t>
            </a:r>
          </a:p>
        </p:txBody>
      </p:sp>
      <p:sp>
        <p:nvSpPr>
          <p:cNvPr id="12" name="Google Shape;427;p45">
            <a:extLst>
              <a:ext uri="{FF2B5EF4-FFF2-40B4-BE49-F238E27FC236}">
                <a16:creationId xmlns:a16="http://schemas.microsoft.com/office/drawing/2014/main" id="{255FF59A-8C3D-4127-F768-94AA4A1991B3}"/>
              </a:ext>
            </a:extLst>
          </p:cNvPr>
          <p:cNvSpPr/>
          <p:nvPr/>
        </p:nvSpPr>
        <p:spPr>
          <a:xfrm flipH="1">
            <a:off x="653256" y="2265771"/>
            <a:ext cx="2533339" cy="518309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EA71-B8E2-2AD8-4819-122E112A4DF7}"/>
              </a:ext>
            </a:extLst>
          </p:cNvPr>
          <p:cNvSpPr txBox="1"/>
          <p:nvPr/>
        </p:nvSpPr>
        <p:spPr>
          <a:xfrm>
            <a:off x="974360" y="2346140"/>
            <a:ext cx="231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  <a:latin typeface="Livvic" pitchFamily="2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3A79F-8F57-2E58-7630-2EA3D173C411}"/>
              </a:ext>
            </a:extLst>
          </p:cNvPr>
          <p:cNvSpPr txBox="1"/>
          <p:nvPr/>
        </p:nvSpPr>
        <p:spPr>
          <a:xfrm>
            <a:off x="379557" y="2877729"/>
            <a:ext cx="3390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The registration page lets new users create an account for bookings and personalized features by entering their personal information.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Administrators can also register new admins, ensuring secure and controlled access to administrative functions.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This setup offers streamlined and secure access tailored to each user's needs</a:t>
            </a:r>
            <a:endParaRPr lang="en-IN" sz="1200" b="1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FC197-18F1-808A-C03F-75B5BFA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8"/>
          <a:stretch/>
        </p:blipFill>
        <p:spPr>
          <a:xfrm>
            <a:off x="4137286" y="2893103"/>
            <a:ext cx="3858522" cy="1701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EFC54-EE8D-025F-DE54-36C6F12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694" y="145541"/>
            <a:ext cx="4515485" cy="242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/>
          <p:cNvSpPr txBox="1">
            <a:spLocks noGrp="1"/>
          </p:cNvSpPr>
          <p:nvPr>
            <p:ph type="subTitle" idx="1"/>
          </p:nvPr>
        </p:nvSpPr>
        <p:spPr>
          <a:xfrm flipH="1">
            <a:off x="326695" y="3493208"/>
            <a:ext cx="3375510" cy="124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Home page provides a streamlined experience with sections for movie listings, quick booking, personalized recommendations, booking history, and profile management.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easily find and book tickets while managing their personal details.</a:t>
            </a:r>
            <a:endParaRPr sz="1200" b="1" dirty="0"/>
          </a:p>
        </p:txBody>
      </p:sp>
      <p:sp>
        <p:nvSpPr>
          <p:cNvPr id="424" name="Google Shape;424;p45"/>
          <p:cNvSpPr/>
          <p:nvPr/>
        </p:nvSpPr>
        <p:spPr>
          <a:xfrm>
            <a:off x="5215169" y="182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/>
          <p:cNvSpPr/>
          <p:nvPr/>
        </p:nvSpPr>
        <p:spPr>
          <a:xfrm flipH="1">
            <a:off x="577230" y="2801008"/>
            <a:ext cx="2930468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/>
          <p:cNvSpPr txBox="1">
            <a:spLocks noGrp="1"/>
          </p:cNvSpPr>
          <p:nvPr>
            <p:ph type="ctrTitle"/>
          </p:nvPr>
        </p:nvSpPr>
        <p:spPr>
          <a:xfrm>
            <a:off x="409249" y="2801008"/>
            <a:ext cx="2716200" cy="526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0" name="Google Shape;430;p45"/>
          <p:cNvSpPr txBox="1">
            <a:spLocks noGrp="1"/>
          </p:cNvSpPr>
          <p:nvPr>
            <p:ph type="ctrTitle" idx="3"/>
          </p:nvPr>
        </p:nvSpPr>
        <p:spPr>
          <a:xfrm>
            <a:off x="5403954" y="145541"/>
            <a:ext cx="2345961" cy="49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 ADMIN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7F3B-EE32-1ECB-18F1-7CF4741F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99" y="0"/>
            <a:ext cx="9023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1A5C-FB7C-152E-26C4-253D894A372F}"/>
              </a:ext>
            </a:extLst>
          </p:cNvPr>
          <p:cNvSpPr txBox="1"/>
          <p:nvPr/>
        </p:nvSpPr>
        <p:spPr>
          <a:xfrm rot="5400000">
            <a:off x="7160332" y="1374309"/>
            <a:ext cx="307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OVERVIEW 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6793-5CA6-5D64-B315-4C5EEDCD5707}"/>
              </a:ext>
            </a:extLst>
          </p:cNvPr>
          <p:cNvSpPr txBox="1"/>
          <p:nvPr/>
        </p:nvSpPr>
        <p:spPr>
          <a:xfrm>
            <a:off x="4986185" y="839450"/>
            <a:ext cx="3174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The Admin Dashboard offers a comprehensive overview with sections for managing movies, showtimes, and bookings.</a:t>
            </a:r>
          </a:p>
          <a:p>
            <a:pPr algn="just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Admins can quickly access movie details, modify showtimes, view recent bookings, generate reports, and receive notifications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2FD7E0F8-4EE5-84B2-195C-A804AFFF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B2DB7-5612-DBEF-A3D3-EC8F309F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3"/>
          <a:stretch/>
        </p:blipFill>
        <p:spPr>
          <a:xfrm>
            <a:off x="3356620" y="3085171"/>
            <a:ext cx="4726673" cy="19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F65D-5A3B-93E1-EAB6-379A26B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388673"/>
            <a:ext cx="4287584" cy="199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900C792-BF54-BCF8-0B5E-3209F294A5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2386" y="3325041"/>
            <a:ext cx="2578307" cy="142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detailed movie reports and book tickets.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interface is designed for a straightforward and efficient booking process, with the main interaction being the booking button to reserve seats for shows.</a:t>
            </a:r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5927B9FC-AE86-7651-F7B9-3F1E83B0A7D6}"/>
              </a:ext>
            </a:extLst>
          </p:cNvPr>
          <p:cNvSpPr/>
          <p:nvPr/>
        </p:nvSpPr>
        <p:spPr>
          <a:xfrm>
            <a:off x="4923035" y="415422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E218DBB3-8510-E9B4-8DED-14B152401757}"/>
              </a:ext>
            </a:extLst>
          </p:cNvPr>
          <p:cNvSpPr/>
          <p:nvPr/>
        </p:nvSpPr>
        <p:spPr>
          <a:xfrm flipH="1">
            <a:off x="106793" y="2609209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CAA634F4-7492-5CFA-781B-C15D2CA891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793" y="1810581"/>
            <a:ext cx="2329988" cy="1312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C4C281E7-3AC3-951A-0316-9DF94F486D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23035" y="932722"/>
            <a:ext cx="2927145" cy="175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movies by adding new ones, modifying details, updating information, and deleting films.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can access detailed movie reports, which allow for real-time updates.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admin interface also includes a booking button, enabling admins to book tickets on behalf of customers</a:t>
            </a:r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D3FD0294-098D-D4D8-D06A-2F64CF5289A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61548" y="524085"/>
            <a:ext cx="2487221" cy="337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47C29-2070-79C3-9838-E939B231C242}"/>
              </a:ext>
            </a:extLst>
          </p:cNvPr>
          <p:cNvSpPr/>
          <p:nvPr/>
        </p:nvSpPr>
        <p:spPr>
          <a:xfrm>
            <a:off x="8167893" y="0"/>
            <a:ext cx="976107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B59-643C-D6D0-84E8-7DD9F0B642E4}"/>
              </a:ext>
            </a:extLst>
          </p:cNvPr>
          <p:cNvSpPr txBox="1"/>
          <p:nvPr/>
        </p:nvSpPr>
        <p:spPr>
          <a:xfrm rot="5400000">
            <a:off x="7086447" y="1493770"/>
            <a:ext cx="31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MOVIE </a:t>
            </a:r>
            <a:r>
              <a:rPr lang="en-IN" sz="2400" b="1" dirty="0">
                <a:solidFill>
                  <a:schemeClr val="tx1"/>
                </a:solidFill>
                <a:latin typeface="Livvic" pitchFamily="2" charset="0"/>
              </a:rPr>
              <a:t> </a:t>
            </a:r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MANAGEMENT</a:t>
            </a:r>
            <a:endParaRPr lang="en-IN" sz="2400" b="1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CE4CAC99-D110-3424-C8E1-82878E58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95477-80F6-66FA-A147-353F98E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4698" y="3000375"/>
            <a:ext cx="4571637" cy="175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DC318-93B0-1865-E2E9-688F7A1A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426348"/>
            <a:ext cx="4583436" cy="202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E4C9CE65-1DAE-34D3-3F71-290C5FDB2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9407" y="3401620"/>
            <a:ext cx="2582887" cy="2257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theatre reports to get information about the theatres, such as location, facilities, and show availability.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interface focuses on providing relevant details to help users make informed decisions.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2D7E7958-4725-6863-29C2-F1C14A3D49D8}"/>
              </a:ext>
            </a:extLst>
          </p:cNvPr>
          <p:cNvSpPr/>
          <p:nvPr/>
        </p:nvSpPr>
        <p:spPr>
          <a:xfrm>
            <a:off x="4937481" y="555283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6D1C6768-24DE-AB60-B019-CCD7A8F99FA6}"/>
              </a:ext>
            </a:extLst>
          </p:cNvPr>
          <p:cNvSpPr/>
          <p:nvPr/>
        </p:nvSpPr>
        <p:spPr>
          <a:xfrm flipH="1">
            <a:off x="66095" y="2691991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DEB559AC-66A0-2267-F418-8861D9553D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600" y="2694773"/>
            <a:ext cx="2328816" cy="46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6C0767DA-4A8E-6703-B7FE-370AAC1CF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34381" y="1130982"/>
            <a:ext cx="2716199" cy="162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theatres by adding new ones, updating existing theatre details, and deleting theatres as needed.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detailed theatre reports, which provide insights and allow for real-time updates.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923C1D4-3275-DD0E-C381-D5769BFC6CF3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61888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8037B-3342-9543-2646-D1546B1EAE2D}"/>
              </a:ext>
            </a:extLst>
          </p:cNvPr>
          <p:cNvSpPr/>
          <p:nvPr/>
        </p:nvSpPr>
        <p:spPr>
          <a:xfrm>
            <a:off x="8120488" y="0"/>
            <a:ext cx="1007275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3EDE-16C0-1C28-8774-9F020B54E321}"/>
              </a:ext>
            </a:extLst>
          </p:cNvPr>
          <p:cNvSpPr txBox="1"/>
          <p:nvPr/>
        </p:nvSpPr>
        <p:spPr>
          <a:xfrm rot="5400000">
            <a:off x="7338564" y="1293995"/>
            <a:ext cx="256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THEATRE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2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4E0AB169-D082-FC80-1299-1AF67C4B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CE357-C2E7-A92C-7E3A-80E8E2B7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638" y="103686"/>
            <a:ext cx="6632362" cy="300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007277A-7BAE-FCAB-C6C5-96E8ABD71B41}"/>
              </a:ext>
            </a:extLst>
          </p:cNvPr>
          <p:cNvSpPr/>
          <p:nvPr/>
        </p:nvSpPr>
        <p:spPr>
          <a:xfrm>
            <a:off x="2487583" y="317094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22C310F5-6437-E9B3-CB36-2E8B0F749E0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7229" y="3724254"/>
            <a:ext cx="6523771" cy="128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have the exclusive ability to manage showtimes. They can add new shows based on the theatre's schedule and requirements.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includes selecting the movie, assigning it to a screen, and setting the showtimes. Additionally, admins can generate and view detailed showtime reports, providing insights into show performance and attendance.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ensures that the scheduling of shows is efficient and meets the demand.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EA9D873-F493-6225-B04A-994F01D61C8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2690734" y="3209035"/>
            <a:ext cx="2188564" cy="456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C652F-CDF6-D4D4-374B-52D78DBF0426}"/>
              </a:ext>
            </a:extLst>
          </p:cNvPr>
          <p:cNvSpPr/>
          <p:nvPr/>
        </p:nvSpPr>
        <p:spPr>
          <a:xfrm>
            <a:off x="8244468" y="0"/>
            <a:ext cx="89953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B24D-00CF-D7EF-EC7C-7CCB677E6711}"/>
              </a:ext>
            </a:extLst>
          </p:cNvPr>
          <p:cNvSpPr txBox="1"/>
          <p:nvPr/>
        </p:nvSpPr>
        <p:spPr>
          <a:xfrm rot="5400000">
            <a:off x="6295808" y="2254346"/>
            <a:ext cx="47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SHOWTIME </a:t>
            </a:r>
          </a:p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MANAGEMENT(ADMIN ONLY)</a:t>
            </a:r>
          </a:p>
        </p:txBody>
      </p:sp>
    </p:spTree>
    <p:extLst>
      <p:ext uri="{BB962C8B-B14F-4D97-AF65-F5344CB8AC3E}">
        <p14:creationId xmlns:p14="http://schemas.microsoft.com/office/powerpoint/2010/main" val="8413546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892</Words>
  <Application>Microsoft Office PowerPoint</Application>
  <PresentationFormat>On-screen Show (16:9)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</vt:lpstr>
      <vt:lpstr>Catamaran Light</vt:lpstr>
      <vt:lpstr>Fira Sans Extra Condensed Medium</vt:lpstr>
      <vt:lpstr>Arial</vt:lpstr>
      <vt:lpstr>Aptos</vt:lpstr>
      <vt:lpstr>Livvic</vt:lpstr>
      <vt:lpstr>Engineering Project Proposal by Slidesgo</vt:lpstr>
      <vt:lpstr>MOVIE BOOKING SYSTEM</vt:lpstr>
      <vt:lpstr>ABOUT OF THIS PROJECT</vt:lpstr>
      <vt:lpstr>Used  Technologies</vt:lpstr>
      <vt:lpstr>MODULES  THAT  ARE IMPLEMENTED</vt:lpstr>
      <vt:lpstr>USER AUTHENTICATION AND AUTHORIZATION</vt:lpstr>
      <vt:lpstr>       USER INTERFACE</vt:lpstr>
      <vt:lpstr>USER INTERFACE</vt:lpstr>
      <vt:lpstr>USER INTERFACE</vt:lpstr>
      <vt:lpstr>ADMIN INTERFACE</vt:lpstr>
      <vt:lpstr>USER INTERFACE</vt:lpstr>
      <vt:lpstr>Online Payment Integration: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Sourav Banerjee</dc:creator>
  <cp:lastModifiedBy>Sourav Banerjee</cp:lastModifiedBy>
  <cp:revision>11</cp:revision>
  <dcterms:modified xsi:type="dcterms:W3CDTF">2024-11-29T15:53:32Z</dcterms:modified>
</cp:coreProperties>
</file>